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8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4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9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2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8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3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8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2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3526E-5F8F-46C3-8D7E-F36B6E06D3A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222FD-069D-4006-B2F6-D5008660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1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" y="838200"/>
            <a:ext cx="879940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5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reasons there is not much SAV in the Bay?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Sediment pollution</a:t>
            </a:r>
          </a:p>
          <a:p>
            <a:pPr lvl="1"/>
            <a:r>
              <a:rPr lang="en-US" dirty="0" smtClean="0"/>
              <a:t>Increased sediment decreases water clarity which means sunlight cannot reach the SAV</a:t>
            </a:r>
          </a:p>
          <a:p>
            <a:r>
              <a:rPr lang="en-US" dirty="0" smtClean="0"/>
              <a:t>Nutrient pollution</a:t>
            </a:r>
          </a:p>
          <a:p>
            <a:pPr lvl="1"/>
            <a:r>
              <a:rPr lang="en-US" dirty="0" smtClean="0"/>
              <a:t>Increased nutrients leads to algae blooms which can block the sunlight</a:t>
            </a:r>
          </a:p>
          <a:p>
            <a:r>
              <a:rPr lang="en-US" dirty="0" smtClean="0"/>
              <a:t>Elevated </a:t>
            </a:r>
            <a:r>
              <a:rPr lang="en-US" smtClean="0"/>
              <a:t>water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86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SAV important to the Bay?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source</a:t>
            </a:r>
          </a:p>
          <a:p>
            <a:r>
              <a:rPr lang="en-US" dirty="0" smtClean="0"/>
              <a:t>Provides shelter</a:t>
            </a:r>
          </a:p>
          <a:p>
            <a:r>
              <a:rPr lang="en-US" dirty="0" smtClean="0"/>
              <a:t>Increases oxygen in the water</a:t>
            </a:r>
          </a:p>
          <a:p>
            <a:r>
              <a:rPr lang="en-US" dirty="0" smtClean="0"/>
              <a:t>Roots trap sediments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SAV serve as an indicator of the health of the Bay?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SAV = clear water = a good sign for the Bay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SAV Overview</vt:lpstr>
      <vt:lpstr>PowerPoint Presentation</vt:lpstr>
      <vt:lpstr>What are the reasons there is not much SAV in the Bay?</vt:lpstr>
      <vt:lpstr>Why is SAV important to the Bay?</vt:lpstr>
      <vt:lpstr>How can SAV serve as an indicator of the health of the Bay?</vt:lpstr>
    </vt:vector>
  </TitlesOfParts>
  <Company>NNPS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 Overview</dc:title>
  <dc:creator>Windows User</dc:creator>
  <cp:lastModifiedBy>Windows User</cp:lastModifiedBy>
  <cp:revision>5</cp:revision>
  <dcterms:created xsi:type="dcterms:W3CDTF">2016-11-27T21:17:27Z</dcterms:created>
  <dcterms:modified xsi:type="dcterms:W3CDTF">2016-11-28T17:07:28Z</dcterms:modified>
</cp:coreProperties>
</file>